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Pacemaker basics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4648200"/>
            <a:ext cx="2514600" cy="14478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Dr Suresh S</a:t>
            </a:r>
          </a:p>
          <a:p>
            <a:pPr algn="l"/>
            <a:r>
              <a:rPr lang="en-US" dirty="0" smtClean="0"/>
              <a:t>Senior resident</a:t>
            </a:r>
          </a:p>
          <a:p>
            <a:pPr algn="l"/>
            <a:r>
              <a:rPr lang="en-US" dirty="0" smtClean="0"/>
              <a:t>Calicut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2990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 l="15813" t="3125" r="21523" b="6250"/>
          <a:stretch>
            <a:fillRect/>
          </a:stretch>
        </p:blipFill>
        <p:spPr bwMode="auto">
          <a:xfrm>
            <a:off x="381000" y="414470"/>
            <a:ext cx="7924800" cy="644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 l="13470" r="17423" b="6250"/>
          <a:stretch>
            <a:fillRect/>
          </a:stretch>
        </p:blipFill>
        <p:spPr bwMode="auto">
          <a:xfrm>
            <a:off x="609600" y="228600"/>
            <a:ext cx="8305800" cy="633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 l="14641" r="22108" b="6250"/>
          <a:stretch>
            <a:fillRect/>
          </a:stretch>
        </p:blipFill>
        <p:spPr bwMode="auto">
          <a:xfrm>
            <a:off x="304800" y="190500"/>
            <a:ext cx="8001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 l="14641" r="16838"/>
          <a:stretch>
            <a:fillRect/>
          </a:stretch>
        </p:blipFill>
        <p:spPr bwMode="auto">
          <a:xfrm>
            <a:off x="381000" y="0"/>
            <a:ext cx="8382000" cy="687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/>
          <a:srcRect l="14056" r="16837" b="6250"/>
          <a:stretch>
            <a:fillRect/>
          </a:stretch>
        </p:blipFill>
        <p:spPr bwMode="auto">
          <a:xfrm>
            <a:off x="152400" y="174356"/>
            <a:ext cx="8763000" cy="668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 l="16984" t="6250" r="16837" b="17708"/>
          <a:stretch>
            <a:fillRect/>
          </a:stretch>
        </p:blipFill>
        <p:spPr bwMode="auto">
          <a:xfrm>
            <a:off x="381000" y="4572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/>
          <a:srcRect l="13470" t="6250" r="17423" b="14583"/>
          <a:stretch>
            <a:fillRect/>
          </a:stretch>
        </p:blipFill>
        <p:spPr bwMode="auto">
          <a:xfrm>
            <a:off x="76200" y="457200"/>
            <a:ext cx="899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 l="13470" r="13324" b="1042"/>
          <a:stretch>
            <a:fillRect/>
          </a:stretch>
        </p:blipFill>
        <p:spPr bwMode="auto">
          <a:xfrm>
            <a:off x="228600" y="45720"/>
            <a:ext cx="8763000" cy="665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/>
          <a:srcRect l="12884" r="13324" b="2083"/>
          <a:stretch>
            <a:fillRect/>
          </a:stretch>
        </p:blipFill>
        <p:spPr bwMode="auto">
          <a:xfrm>
            <a:off x="304800" y="152400"/>
            <a:ext cx="8686800" cy="648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13470" t="14583" r="20351" b="2083"/>
          <a:stretch>
            <a:fillRect/>
          </a:stretch>
        </p:blipFill>
        <p:spPr bwMode="auto">
          <a:xfrm>
            <a:off x="228600" y="3810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 l="14641" t="1042" r="20937" b="5208"/>
          <a:stretch>
            <a:fillRect/>
          </a:stretch>
        </p:blipFill>
        <p:spPr bwMode="auto">
          <a:xfrm>
            <a:off x="762000" y="762000"/>
            <a:ext cx="6705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11713" t="15625" r="19180" b="34375"/>
          <a:stretch>
            <a:fillRect/>
          </a:stretch>
        </p:blipFill>
        <p:spPr bwMode="auto">
          <a:xfrm>
            <a:off x="152400" y="457200"/>
            <a:ext cx="899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5813" t="11458" r="19766" b="2083"/>
          <a:stretch>
            <a:fillRect/>
          </a:stretch>
        </p:blipFill>
        <p:spPr bwMode="auto">
          <a:xfrm>
            <a:off x="304800" y="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6398" t="12500" r="19180" b="2083"/>
          <a:stretch>
            <a:fillRect/>
          </a:stretch>
        </p:blipFill>
        <p:spPr bwMode="auto">
          <a:xfrm>
            <a:off x="381000" y="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6398" t="11458" r="18594" b="1042"/>
          <a:stretch>
            <a:fillRect/>
          </a:stretch>
        </p:blipFill>
        <p:spPr bwMode="auto">
          <a:xfrm>
            <a:off x="228600" y="457200"/>
            <a:ext cx="845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6398" t="11458" r="18594" b="1042"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6398" t="11458" r="19180" b="2083"/>
          <a:stretch>
            <a:fillRect/>
          </a:stretch>
        </p:blipFill>
        <p:spPr bwMode="auto">
          <a:xfrm>
            <a:off x="457200" y="3048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 l="14056" t="3125" r="15080" b="6250"/>
          <a:stretch>
            <a:fillRect/>
          </a:stretch>
        </p:blipFill>
        <p:spPr bwMode="auto">
          <a:xfrm>
            <a:off x="304800" y="457200"/>
            <a:ext cx="8534400" cy="61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 l="14056" t="10417" r="15666" b="6250"/>
          <a:stretch>
            <a:fillRect/>
          </a:stretch>
        </p:blipFill>
        <p:spPr bwMode="auto">
          <a:xfrm>
            <a:off x="152400" y="685800"/>
            <a:ext cx="88392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 l="14056" t="8333" r="15666" b="9375"/>
          <a:stretch>
            <a:fillRect/>
          </a:stretch>
        </p:blipFill>
        <p:spPr bwMode="auto">
          <a:xfrm>
            <a:off x="609600" y="685800"/>
            <a:ext cx="8077200" cy="531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 l="13470" t="8333" r="15081" b="6250"/>
          <a:stretch>
            <a:fillRect/>
          </a:stretch>
        </p:blipFill>
        <p:spPr bwMode="auto">
          <a:xfrm>
            <a:off x="152400" y="459698"/>
            <a:ext cx="8839200" cy="59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 l="15813" t="6250" r="18594" b="33333"/>
          <a:stretch>
            <a:fillRect/>
          </a:stretch>
        </p:blipFill>
        <p:spPr bwMode="auto">
          <a:xfrm>
            <a:off x="609600" y="1295400"/>
            <a:ext cx="691580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5227" t="11458" r="18594" b="1042"/>
          <a:stretch>
            <a:fillRect/>
          </a:stretch>
        </p:blipFill>
        <p:spPr bwMode="auto">
          <a:xfrm>
            <a:off x="304800" y="3810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5813" t="12500" r="18594" b="1042"/>
          <a:stretch>
            <a:fillRect/>
          </a:stretch>
        </p:blipFill>
        <p:spPr bwMode="auto">
          <a:xfrm>
            <a:off x="533400" y="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 l="15227" t="7292" r="19766" b="18750"/>
          <a:stretch>
            <a:fillRect/>
          </a:stretch>
        </p:blipFill>
        <p:spPr bwMode="auto">
          <a:xfrm>
            <a:off x="381000" y="6096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5813" t="13542" r="19180" b="1042"/>
          <a:stretch>
            <a:fillRect/>
          </a:stretch>
        </p:blipFill>
        <p:spPr bwMode="auto">
          <a:xfrm>
            <a:off x="609600" y="2286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6398" t="12500" r="18594" b="2083"/>
          <a:stretch>
            <a:fillRect/>
          </a:stretch>
        </p:blipFill>
        <p:spPr bwMode="auto">
          <a:xfrm>
            <a:off x="381000" y="4572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5813" t="12500" r="19180" b="2083"/>
          <a:stretch>
            <a:fillRect/>
          </a:stretch>
        </p:blipFill>
        <p:spPr bwMode="auto">
          <a:xfrm>
            <a:off x="228600" y="3048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6398" t="11458" r="19180" b="2083"/>
          <a:stretch>
            <a:fillRect/>
          </a:stretch>
        </p:blipFill>
        <p:spPr bwMode="auto">
          <a:xfrm>
            <a:off x="0" y="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6398" t="11458" r="19180" b="2083"/>
          <a:stretch>
            <a:fillRect/>
          </a:stretch>
        </p:blipFill>
        <p:spPr bwMode="auto">
          <a:xfrm>
            <a:off x="228600" y="3048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5813" t="11458" r="19180" b="2083"/>
          <a:stretch>
            <a:fillRect/>
          </a:stretch>
        </p:blipFill>
        <p:spPr bwMode="auto">
          <a:xfrm>
            <a:off x="457200" y="762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8741" t="11458" r="26794" b="32292"/>
          <a:stretch>
            <a:fillRect/>
          </a:stretch>
        </p:blipFill>
        <p:spPr bwMode="auto">
          <a:xfrm>
            <a:off x="486833" y="838200"/>
            <a:ext cx="839893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l="16398" r="16252" b="10417"/>
          <a:stretch>
            <a:fillRect/>
          </a:stretch>
        </p:blipFill>
        <p:spPr bwMode="auto">
          <a:xfrm>
            <a:off x="990600" y="838200"/>
            <a:ext cx="764215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 l="13470" t="3125" r="13909" b="16667"/>
          <a:stretch>
            <a:fillRect/>
          </a:stretch>
        </p:blipFill>
        <p:spPr bwMode="auto">
          <a:xfrm>
            <a:off x="0" y="388988"/>
            <a:ext cx="9067800" cy="56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 l="21669" t="7292" r="20351" b="6250"/>
          <a:stretch>
            <a:fillRect/>
          </a:stretch>
        </p:blipFill>
        <p:spPr bwMode="auto">
          <a:xfrm>
            <a:off x="838200" y="152400"/>
            <a:ext cx="7543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 l="15813" t="3125" r="16252" b="12500"/>
          <a:stretch>
            <a:fillRect/>
          </a:stretch>
        </p:blipFill>
        <p:spPr bwMode="auto">
          <a:xfrm>
            <a:off x="304800" y="685800"/>
            <a:ext cx="829357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 l="14056" r="13324" b="4167"/>
          <a:stretch>
            <a:fillRect/>
          </a:stretch>
        </p:blipFill>
        <p:spPr bwMode="auto">
          <a:xfrm>
            <a:off x="76200" y="90948"/>
            <a:ext cx="8915400" cy="66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 l="21083" t="7292" r="20937" b="6250"/>
          <a:stretch>
            <a:fillRect/>
          </a:stretch>
        </p:blipFill>
        <p:spPr bwMode="auto">
          <a:xfrm>
            <a:off x="685800" y="304800"/>
            <a:ext cx="7543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 l="15227" r="16252" b="6250"/>
          <a:stretch>
            <a:fillRect/>
          </a:stretch>
        </p:blipFill>
        <p:spPr bwMode="auto">
          <a:xfrm>
            <a:off x="152400" y="76200"/>
            <a:ext cx="8686800" cy="66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 l="21083" t="6250" r="22108" b="6250"/>
          <a:stretch>
            <a:fillRect/>
          </a:stretch>
        </p:blipFill>
        <p:spPr bwMode="auto">
          <a:xfrm>
            <a:off x="990600" y="76200"/>
            <a:ext cx="7391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/>
          <a:srcRect l="13470" r="20351" b="9375"/>
          <a:stretch>
            <a:fillRect/>
          </a:stretch>
        </p:blipFill>
        <p:spPr bwMode="auto">
          <a:xfrm>
            <a:off x="304800" y="76200"/>
            <a:ext cx="861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 l="18155" t="8333" r="17423" b="29167"/>
          <a:stretch>
            <a:fillRect/>
          </a:stretch>
        </p:blipFill>
        <p:spPr bwMode="auto">
          <a:xfrm>
            <a:off x="533400" y="1198418"/>
            <a:ext cx="8001000" cy="43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3514" t="17708" r="6881" b="2083"/>
          <a:stretch>
            <a:fillRect/>
          </a:stretch>
        </p:blipFill>
        <p:spPr bwMode="auto">
          <a:xfrm>
            <a:off x="0" y="1570318"/>
            <a:ext cx="9144000" cy="460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 l="13470" r="16252" b="6250"/>
          <a:stretch>
            <a:fillRect/>
          </a:stretch>
        </p:blipFill>
        <p:spPr bwMode="auto">
          <a:xfrm>
            <a:off x="152400" y="1524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12299" t="18750" r="21523" b="9375"/>
          <a:stretch>
            <a:fillRect/>
          </a:stretch>
        </p:blipFill>
        <p:spPr bwMode="auto">
          <a:xfrm>
            <a:off x="533400" y="5334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 l="14641" r="16838" b="6250"/>
          <a:stretch>
            <a:fillRect/>
          </a:stretch>
        </p:blipFill>
        <p:spPr bwMode="auto">
          <a:xfrm>
            <a:off x="228600" y="381000"/>
            <a:ext cx="8229600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 l="13470" t="4167" r="16837" b="6250"/>
          <a:stretch>
            <a:fillRect/>
          </a:stretch>
        </p:blipFill>
        <p:spPr bwMode="auto">
          <a:xfrm>
            <a:off x="457200" y="609600"/>
            <a:ext cx="822428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 l="14641" t="3125" r="15081" b="10417"/>
          <a:stretch>
            <a:fillRect/>
          </a:stretch>
        </p:blipFill>
        <p:spPr bwMode="auto">
          <a:xfrm>
            <a:off x="228600" y="533400"/>
            <a:ext cx="84829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 l="14056" t="3125" r="16252" b="3125"/>
          <a:stretch>
            <a:fillRect/>
          </a:stretch>
        </p:blipFill>
        <p:spPr bwMode="auto">
          <a:xfrm>
            <a:off x="304800" y="228600"/>
            <a:ext cx="8686800" cy="656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Pacemaker basics part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Pacemaker basics part 2</dc:title>
  <dc:creator>admin</dc:creator>
  <cp:lastModifiedBy>admin</cp:lastModifiedBy>
  <cp:revision>2</cp:revision>
  <dcterms:created xsi:type="dcterms:W3CDTF">2006-08-16T00:00:00Z</dcterms:created>
  <dcterms:modified xsi:type="dcterms:W3CDTF">2019-03-26T14:56:35Z</dcterms:modified>
</cp:coreProperties>
</file>